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257" r:id="rId4"/>
    <p:sldId id="26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46168-9784-4BA4-90C2-B1F359A0D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4E01329-CCCE-4444-BE48-CAF7DB0D2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6C2F7C-AFAC-4679-BA15-6E7B57923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5D0189-491F-48C8-8B27-34F8C3076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02C7E4-F9EA-4764-A682-549A67F2A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84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D2C38C-9438-4B62-A21B-B68D7B08E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664156-387F-4CCE-B000-314BF2E384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EF257E-9205-4362-A127-585334C6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12AFA-26C2-4831-886C-DAD019B0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12E7A-E45D-4ECC-90E5-C32E8711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010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211056-5F4B-4DF6-B9E5-3034DC94AA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A2770A-0C47-46FD-8203-C0F2A43BB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E94E1C-2098-4242-AE5C-703D9A0B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D65C9B-BF76-4990-986B-F4C5F7D6C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F1C27F-43DB-41CD-917F-1AF0E8C8F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19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FA7FC-3C29-4865-BA11-1E3DED9E1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A45E35-E28F-403C-895C-6C49B519F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502F79-BEAA-4AB2-BA0F-0108892D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1E32E8-F834-407D-BF5B-CD1273060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FAC1BA-2432-4326-8335-C51398DE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32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D8701-8000-4C4A-A708-E62C745F0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EBE7FA-2DF0-47BA-B76E-0BE4AB8D3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E1CA91-2618-4EF9-B8F3-38740207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7DAF52-620E-4111-BF7B-10317C9E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FC269-768B-4E3C-A4A1-A7406A1B4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41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663D96-00D0-4F2E-A9D7-8E20E2FCB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EB5B3F-0231-4573-9265-997AEB387C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6D4096-A32D-4CEC-A0E3-E51AEEEE53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FE96F2-E1B2-45F1-A66F-13BED1D5E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437AA6-D56E-408B-9F65-DB3F54032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4E1E06E-A747-4B63-8603-7485F921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27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1F605A-0A93-4849-A769-924256892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01278F-EBAD-4561-8036-03F1DDB2F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E5CB0B-10F7-4019-B1C1-FE1E7BA41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EFA0BD-28D9-4E11-AEAA-407C598B93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EE0A34-8B98-42D5-BB26-3FA3C72C9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7E5B7F-6EFA-42D6-AF79-90348436C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29774E5-35A4-4373-912E-446E72B7C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632A0E-60D9-4D8B-8AD2-38A1609C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9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6A892-3E68-40AC-B15B-BD8AB7DA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F3276C-7ECF-49BD-A349-B9851492A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F7D4C9-C83C-478F-AA10-8BBA3F07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E9B57A-67A7-4FEA-8416-36D7C5960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38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9237CE1-BB01-466E-A3BF-F81D8E65F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BCD84F2-AB6A-4ED0-9454-B646BF16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812D96-6AEB-48BF-82C9-646AE2F0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14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CCBED-F1C5-4F72-85EC-502CC1B63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FF625-C5B5-4FDB-9143-A9C4D709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350B1C-6F35-4FB4-9651-4B8C4ED16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FADE66-0D10-4351-962A-3CBC6DD7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D5993-829A-4708-8141-ACBD576B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8F91FE-2A6A-414F-B0A8-D9E42FCB4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241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C2C1E7-B388-4969-A4C2-8DD3D7CE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EE3F68-E241-4CBA-B0A9-5003E93713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6906E-7A27-4A59-ABD6-30F783342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4CF37F-A7D3-4501-B3DE-C7C906F3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E31DCE-2253-4101-B60F-4ADEF8304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95EF0A-C0B8-4176-866C-BBB7D628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898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D4970C0-89C3-4CDB-AF13-C76F6B20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2B7982-C6B2-4923-92E9-1F951F0B3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0BDC3E-D8F0-46A6-8165-96C0D64E4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4FFA6-59D3-4635-8DFB-6A542A9203F8}" type="datetimeFigureOut">
              <a:rPr lang="zh-CN" altLang="en-US" smtClean="0"/>
              <a:t>2021/5/25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342AAB-6A65-4AD3-B959-828C054B84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D3AFF2-E82A-4565-85C2-FEE29DE6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CB6CA-5772-45C8-A5A0-4D0B41C196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39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6703E-19D6-46FE-AB12-5E8C126B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757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Beam profile- 1m before focal plane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F98A3D-DBB6-4B7E-A9AC-C44387A03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49" y="759332"/>
            <a:ext cx="4114799" cy="27431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E99F8F-3B45-4F61-927C-DFDF6AE4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759332"/>
            <a:ext cx="4114799" cy="27431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575CA0-0E4F-4C03-93F0-7516A71F2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3400" y="759332"/>
            <a:ext cx="4114799" cy="27431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D0A501-3A0E-49D8-BA57-54112B182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49" y="3949700"/>
            <a:ext cx="4114799" cy="27431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2EAB13-16D9-4019-B8E9-EB5694DE5D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3949700"/>
            <a:ext cx="4114799" cy="2743199"/>
          </a:xfrm>
          <a:prstGeom prst="rect">
            <a:avLst/>
          </a:prstGeom>
        </p:spPr>
      </p:pic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28F1E867-172C-45F5-A72D-95FF5B17C46A}"/>
              </a:ext>
            </a:extLst>
          </p:cNvPr>
          <p:cNvGraphicFramePr>
            <a:graphicFrameLocks noGrp="1"/>
          </p:cNvGraphicFramePr>
          <p:nvPr/>
        </p:nvGraphicFramePr>
        <p:xfrm>
          <a:off x="9207500" y="4368800"/>
          <a:ext cx="2257422" cy="826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74">
                  <a:extLst>
                    <a:ext uri="{9D8B030D-6E8A-4147-A177-3AD203B41FA5}">
                      <a16:colId xmlns:a16="http://schemas.microsoft.com/office/drawing/2014/main" val="887917399"/>
                    </a:ext>
                  </a:extLst>
                </a:gridCol>
                <a:gridCol w="752474">
                  <a:extLst>
                    <a:ext uri="{9D8B030D-6E8A-4147-A177-3AD203B41FA5}">
                      <a16:colId xmlns:a16="http://schemas.microsoft.com/office/drawing/2014/main" val="4003991626"/>
                    </a:ext>
                  </a:extLst>
                </a:gridCol>
                <a:gridCol w="752474">
                  <a:extLst>
                    <a:ext uri="{9D8B030D-6E8A-4147-A177-3AD203B41FA5}">
                      <a16:colId xmlns:a16="http://schemas.microsoft.com/office/drawing/2014/main" val="2682378888"/>
                    </a:ext>
                  </a:extLst>
                </a:gridCol>
              </a:tblGrid>
              <a:tr h="406823">
                <a:tc>
                  <a:txBody>
                    <a:bodyPr/>
                    <a:lstStyle/>
                    <a:p>
                      <a:r>
                        <a:rPr lang="en-US" altLang="zh-CN" dirty="0"/>
                        <a:t>1W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66472"/>
                  </a:ext>
                </a:extLst>
              </a:tr>
              <a:tr h="419523">
                <a:tc>
                  <a:txBody>
                    <a:bodyPr/>
                    <a:lstStyle/>
                    <a:p>
                      <a:r>
                        <a:rPr lang="en-US" altLang="zh-CN" dirty="0"/>
                        <a:t>20W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59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38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6703E-19D6-46FE-AB12-5E8C126B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757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Beam profile- focal plane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F98A3D-DBB6-4B7E-A9AC-C44387A03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49" y="759332"/>
            <a:ext cx="4114799" cy="2743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E99F8F-3B45-4F61-927C-DFDF6AE4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759332"/>
            <a:ext cx="4114799" cy="2743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6575CA0-0E4F-4C03-93F0-7516A71F2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3400" y="759332"/>
            <a:ext cx="4114799" cy="274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D0A501-3A0E-49D8-BA57-54112B182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549" y="3949700"/>
            <a:ext cx="4114799" cy="2743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42EAB13-16D9-4019-B8E9-EB5694DE5D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3949700"/>
            <a:ext cx="4114799" cy="2743200"/>
          </a:xfrm>
          <a:prstGeom prst="rect">
            <a:avLst/>
          </a:prstGeom>
        </p:spPr>
      </p:pic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28F1E867-172C-45F5-A72D-95FF5B17C46A}"/>
              </a:ext>
            </a:extLst>
          </p:cNvPr>
          <p:cNvGraphicFramePr>
            <a:graphicFrameLocks noGrp="1"/>
          </p:cNvGraphicFramePr>
          <p:nvPr/>
        </p:nvGraphicFramePr>
        <p:xfrm>
          <a:off x="9207500" y="4368800"/>
          <a:ext cx="2257422" cy="826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74">
                  <a:extLst>
                    <a:ext uri="{9D8B030D-6E8A-4147-A177-3AD203B41FA5}">
                      <a16:colId xmlns:a16="http://schemas.microsoft.com/office/drawing/2014/main" val="887917399"/>
                    </a:ext>
                  </a:extLst>
                </a:gridCol>
                <a:gridCol w="752474">
                  <a:extLst>
                    <a:ext uri="{9D8B030D-6E8A-4147-A177-3AD203B41FA5}">
                      <a16:colId xmlns:a16="http://schemas.microsoft.com/office/drawing/2014/main" val="4003991626"/>
                    </a:ext>
                  </a:extLst>
                </a:gridCol>
                <a:gridCol w="752474">
                  <a:extLst>
                    <a:ext uri="{9D8B030D-6E8A-4147-A177-3AD203B41FA5}">
                      <a16:colId xmlns:a16="http://schemas.microsoft.com/office/drawing/2014/main" val="2682378888"/>
                    </a:ext>
                  </a:extLst>
                </a:gridCol>
              </a:tblGrid>
              <a:tr h="406823">
                <a:tc>
                  <a:txBody>
                    <a:bodyPr/>
                    <a:lstStyle/>
                    <a:p>
                      <a:r>
                        <a:rPr lang="en-US" altLang="zh-CN" dirty="0"/>
                        <a:t>1W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66472"/>
                  </a:ext>
                </a:extLst>
              </a:tr>
              <a:tr h="419523">
                <a:tc>
                  <a:txBody>
                    <a:bodyPr/>
                    <a:lstStyle/>
                    <a:p>
                      <a:r>
                        <a:rPr lang="en-US" altLang="zh-CN" dirty="0"/>
                        <a:t>20W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59005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4270EE10-4BDE-4F22-9789-2AEEC9143B6E}"/>
              </a:ext>
            </a:extLst>
          </p:cNvPr>
          <p:cNvSpPr txBox="1"/>
          <p:nvPr/>
        </p:nvSpPr>
        <p:spPr>
          <a:xfrm>
            <a:off x="9207500" y="5448300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5m focal distance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98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6703E-19D6-46FE-AB12-5E8C126B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757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Beam profile – animation</a:t>
            </a:r>
            <a:endParaRPr lang="zh-CN" altLang="en-US" dirty="0"/>
          </a:p>
        </p:txBody>
      </p:sp>
      <p:pic>
        <p:nvPicPr>
          <p:cNvPr id="5" name="图片 4" descr="图片包含 直方图&#10;&#10;描述已自动生成">
            <a:extLst>
              <a:ext uri="{FF2B5EF4-FFF2-40B4-BE49-F238E27FC236}">
                <a16:creationId xmlns:a16="http://schemas.microsoft.com/office/drawing/2014/main" id="{81F98A3D-DBB6-4B7E-A9AC-C44387A03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" y="759332"/>
            <a:ext cx="4114800" cy="2743200"/>
          </a:xfrm>
          <a:prstGeom prst="rect">
            <a:avLst/>
          </a:prstGeom>
        </p:spPr>
      </p:pic>
      <p:pic>
        <p:nvPicPr>
          <p:cNvPr id="7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3CE99F8F-3B45-4F61-927C-DFDF6AE48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759332"/>
            <a:ext cx="4114800" cy="2743200"/>
          </a:xfrm>
          <a:prstGeom prst="rect">
            <a:avLst/>
          </a:prstGeom>
        </p:spPr>
      </p:pic>
      <p:pic>
        <p:nvPicPr>
          <p:cNvPr id="9" name="图片 8" descr="图表&#10;&#10;中度可信度描述已自动生成">
            <a:extLst>
              <a:ext uri="{FF2B5EF4-FFF2-40B4-BE49-F238E27FC236}">
                <a16:creationId xmlns:a16="http://schemas.microsoft.com/office/drawing/2014/main" id="{36575CA0-0E4F-4C03-93F0-7516A71F26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759332"/>
            <a:ext cx="4114800" cy="2743200"/>
          </a:xfrm>
          <a:prstGeom prst="rect">
            <a:avLst/>
          </a:prstGeom>
        </p:spPr>
      </p:pic>
      <p:pic>
        <p:nvPicPr>
          <p:cNvPr id="11" name="图片 10" descr="图表&#10;&#10;描述已自动生成">
            <a:extLst>
              <a:ext uri="{FF2B5EF4-FFF2-40B4-BE49-F238E27FC236}">
                <a16:creationId xmlns:a16="http://schemas.microsoft.com/office/drawing/2014/main" id="{64D0A501-3A0E-49D8-BA57-54112B182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" y="3949700"/>
            <a:ext cx="4114800" cy="2743200"/>
          </a:xfrm>
          <a:prstGeom prst="rect">
            <a:avLst/>
          </a:prstGeom>
        </p:spPr>
      </p:pic>
      <p:pic>
        <p:nvPicPr>
          <p:cNvPr id="13" name="图片 12" descr="图片包含 图表&#10;&#10;描述已自动生成">
            <a:extLst>
              <a:ext uri="{FF2B5EF4-FFF2-40B4-BE49-F238E27FC236}">
                <a16:creationId xmlns:a16="http://schemas.microsoft.com/office/drawing/2014/main" id="{B42EAB13-16D9-4019-B8E9-EB5694DE5D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49700"/>
            <a:ext cx="4114800" cy="2743200"/>
          </a:xfrm>
          <a:prstGeom prst="rect">
            <a:avLst/>
          </a:prstGeom>
        </p:spPr>
      </p:pic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28F1E867-172C-45F5-A72D-95FF5B17C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287924"/>
              </p:ext>
            </p:extLst>
          </p:nvPr>
        </p:nvGraphicFramePr>
        <p:xfrm>
          <a:off x="9207500" y="4368800"/>
          <a:ext cx="2257422" cy="826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74">
                  <a:extLst>
                    <a:ext uri="{9D8B030D-6E8A-4147-A177-3AD203B41FA5}">
                      <a16:colId xmlns:a16="http://schemas.microsoft.com/office/drawing/2014/main" val="887917399"/>
                    </a:ext>
                  </a:extLst>
                </a:gridCol>
                <a:gridCol w="752474">
                  <a:extLst>
                    <a:ext uri="{9D8B030D-6E8A-4147-A177-3AD203B41FA5}">
                      <a16:colId xmlns:a16="http://schemas.microsoft.com/office/drawing/2014/main" val="4003991626"/>
                    </a:ext>
                  </a:extLst>
                </a:gridCol>
                <a:gridCol w="752474">
                  <a:extLst>
                    <a:ext uri="{9D8B030D-6E8A-4147-A177-3AD203B41FA5}">
                      <a16:colId xmlns:a16="http://schemas.microsoft.com/office/drawing/2014/main" val="2682378888"/>
                    </a:ext>
                  </a:extLst>
                </a:gridCol>
              </a:tblGrid>
              <a:tr h="406823">
                <a:tc>
                  <a:txBody>
                    <a:bodyPr/>
                    <a:lstStyle/>
                    <a:p>
                      <a:r>
                        <a:rPr lang="en-US" altLang="zh-CN" dirty="0"/>
                        <a:t>1W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10W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166472"/>
                  </a:ext>
                </a:extLst>
              </a:tr>
              <a:tr h="419523">
                <a:tc>
                  <a:txBody>
                    <a:bodyPr/>
                    <a:lstStyle/>
                    <a:p>
                      <a:r>
                        <a:rPr lang="en-US" altLang="zh-CN" dirty="0"/>
                        <a:t>20W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59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072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文本&#10;&#10;描述已自动生成">
            <a:extLst>
              <a:ext uri="{FF2B5EF4-FFF2-40B4-BE49-F238E27FC236}">
                <a16:creationId xmlns:a16="http://schemas.microsoft.com/office/drawing/2014/main" id="{BDB4BD25-4FF6-41ED-9B37-27C53E288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6" y="1143286"/>
            <a:ext cx="10971428" cy="45714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B96703E-19D6-46FE-AB12-5E8C126BA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757"/>
            <a:ext cx="10515600" cy="663575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Strehl</a:t>
            </a:r>
            <a:r>
              <a:rPr lang="en-US" altLang="zh-CN" dirty="0"/>
              <a:t> Ratio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2276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34</Words>
  <Application>Microsoft Office PowerPoint</Application>
  <PresentationFormat>宽屏</PresentationFormat>
  <Paragraphs>20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Beam profile- 1m before focal plane</vt:lpstr>
      <vt:lpstr>Beam profile- focal plane</vt:lpstr>
      <vt:lpstr>Beam profile – animation</vt:lpstr>
      <vt:lpstr>Strehl Ratio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 Wang</dc:creator>
  <cp:lastModifiedBy>Nan Wang</cp:lastModifiedBy>
  <cp:revision>7</cp:revision>
  <dcterms:created xsi:type="dcterms:W3CDTF">2021-05-25T15:20:09Z</dcterms:created>
  <dcterms:modified xsi:type="dcterms:W3CDTF">2021-05-25T15:29:37Z</dcterms:modified>
</cp:coreProperties>
</file>